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14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pPr/>
              <a:t>18/02/56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pPr/>
              <a:t>18/02/56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pPr/>
              <a:t>18/02/56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pPr/>
              <a:t>18/02/56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pPr/>
              <a:t>18/02/56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pPr/>
              <a:t>18/02/56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ยึด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ยึด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pPr/>
              <a:t>18/02/56</a:t>
            </a:fld>
            <a:endParaRPr lang="th-TH"/>
          </a:p>
        </p:txBody>
      </p:sp>
      <p:sp>
        <p:nvSpPr>
          <p:cNvPr id="8" name="ตัวยึด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ยึด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pPr/>
              <a:t>18/02/56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pPr/>
              <a:t>18/02/56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pPr/>
              <a:t>18/02/56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pPr/>
              <a:t>18/02/56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5F293D-20BF-487A-BFA7-792ABC73B8A5}" type="datetimeFigureOut">
              <a:rPr lang="th-TH" smtClean="0"/>
              <a:pPr/>
              <a:t>18/02/56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DCBBE1-314B-45E7-A14D-E54A756E973C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th-TH" dirty="0" smtClean="0"/>
              <a:t>รายได้เสริมผ่าน</a:t>
            </a:r>
            <a:r>
              <a:rPr lang="en-US" dirty="0" smtClean="0"/>
              <a:t>INTERNET PAST-TIME </a:t>
            </a:r>
            <a:r>
              <a:rPr lang="th-TH" dirty="0" smtClean="0"/>
              <a:t>และ </a:t>
            </a:r>
            <a:r>
              <a:rPr lang="en-US" dirty="0" smtClean="0"/>
              <a:t>FULL-TIME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th-TH" dirty="0" smtClean="0"/>
              <a:t>วัยรุ่นทำเยอะ ผู้ใหญ่ทำได้ สร้างรายได้เสริมผ่าน</a:t>
            </a:r>
            <a:r>
              <a:rPr lang="en-US" dirty="0" smtClean="0"/>
              <a:t>INTERNET </a:t>
            </a:r>
            <a:r>
              <a:rPr lang="th-TH" dirty="0" smtClean="0"/>
              <a:t>สำหรับผู้ที่สนใจทำงานสร้างรายได้ผ่านระบบ </a:t>
            </a:r>
            <a:r>
              <a:rPr lang="en-US" dirty="0" smtClean="0"/>
              <a:t>internet </a:t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th-TH" dirty="0" smtClean="0"/>
              <a:t>เป็นบริษัทที่รับทำการตลาดและการโฆษณาต่างๆ ผ่านสื่อ </a:t>
            </a:r>
            <a:r>
              <a:rPr lang="en-US" dirty="0" smtClean="0"/>
              <a:t>online (INTERNET) </a:t>
            </a:r>
            <a:r>
              <a:rPr lang="th-TH" dirty="0" smtClean="0"/>
              <a:t>ไม่ว่าจะเป็น </a:t>
            </a:r>
            <a:r>
              <a:rPr lang="en-US" dirty="0" smtClean="0"/>
              <a:t>E-mail</a:t>
            </a:r>
            <a:br>
              <a:rPr lang="en-US" dirty="0" smtClean="0"/>
            </a:br>
            <a:r>
              <a:rPr lang="en-US" dirty="0" smtClean="0"/>
              <a:t> Hi5 , </a:t>
            </a:r>
            <a:r>
              <a:rPr lang="en-US" dirty="0" err="1" smtClean="0"/>
              <a:t>facebook</a:t>
            </a:r>
            <a:r>
              <a:rPr lang="en-US" dirty="0" smtClean="0"/>
              <a:t> </a:t>
            </a:r>
            <a:r>
              <a:rPr lang="th-TH" dirty="0" smtClean="0"/>
              <a:t>หรือสื่อสังคม </a:t>
            </a:r>
            <a:r>
              <a:rPr lang="en-US" dirty="0" smtClean="0"/>
              <a:t>online </a:t>
            </a:r>
            <a:r>
              <a:rPr lang="th-TH" dirty="0" smtClean="0"/>
              <a:t>ต่างๆ ขึ้นอยู่กับว่าบุคคลที่สนใจ ถนัดการทำงานงานแบบไหน....</a:t>
            </a:r>
            <a:br>
              <a:rPr lang="th-TH" dirty="0" smtClean="0"/>
            </a:br>
            <a:r>
              <a:rPr lang="th-TH" dirty="0" smtClean="0"/>
              <a:t> คุณสมบัติของผู้ที่สนใจ คือ - มีเวลาว่างใช้ </a:t>
            </a:r>
            <a:r>
              <a:rPr lang="en-US" dirty="0" smtClean="0"/>
              <a:t>internet </a:t>
            </a:r>
            <a:r>
              <a:rPr lang="th-TH" dirty="0" smtClean="0"/>
              <a:t>วันละ 1-2 ชม ต่อวัน หรือมากกว่า 6 ชม ต่อสัปดาห์ - อายุ 18 ปีบริบูรณ์ขึ้นไป</a:t>
            </a:r>
            <a:br>
              <a:rPr lang="th-TH" dirty="0" smtClean="0"/>
            </a:br>
            <a:r>
              <a:rPr lang="th-TH" dirty="0" smtClean="0"/>
              <a:t> หมายเหตุ * # รายได้ขึ้นอยู่กับการทำงานของแต่ละบุคคล # ระบบและวิธีการในการทำงานต้องเรียนรู้จากผู้เชี่ยวชาญของทางบริษัทเท่านั้น</a:t>
            </a:r>
            <a:br>
              <a:rPr lang="th-TH" dirty="0" smtClean="0"/>
            </a:br>
            <a:r>
              <a:rPr lang="th-TH" dirty="0" smtClean="0"/>
              <a:t> *สงวนสิทธิ์สำหรับผู้ที่มีความตั้งใจจริงและพร้อมที่จะเริ่มต้นทำงานกับ บริษัทได้ทันที &gt;&gt;&gt;&gt;&gt; </a:t>
            </a:r>
            <a:br>
              <a:rPr lang="th-TH" dirty="0" smtClean="0"/>
            </a:br>
            <a:r>
              <a:rPr lang="th-TH" dirty="0" smtClean="0"/>
              <a:t>  ถ้า สนใจรับข้อมูลเพิ่มเติมจากบริษัท กรุณากรอกข้อมูลเข้ามาเพื่อขอทราบข้อมูลเพิ่มเติมจาก  เจ้าหน้าที่ได้ &lt;&lt;&lt;&lt;&lt;</a:t>
            </a:r>
            <a:br>
              <a:rPr lang="th-TH" dirty="0" smtClean="0"/>
            </a:br>
            <a:r>
              <a:rPr lang="th-TH" dirty="0" smtClean="0"/>
              <a:t> *** ไม่ใช่งานขายประกัน หรือ </a:t>
            </a:r>
            <a:r>
              <a:rPr lang="en-US" dirty="0" smtClean="0"/>
              <a:t>Sale Man </a:t>
            </a:r>
            <a:r>
              <a:rPr lang="th-TH" smtClean="0"/>
              <a:t>สนใจกรอกข้อมูลได้เลยค่ะ *** เดี๋ยวจะมีเจ้าหน้าที่ติดต่อกลับไป!!!!!!!!!!!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ชุดรูปแบบของ Office">
  <a:themeElements>
    <a:clrScheme name="สำนักงา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สำนักงา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สำนักงา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</Words>
  <PresentationFormat>นำเสนอทางหน้าจอ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</vt:i4>
      </vt:variant>
    </vt:vector>
  </HeadingPairs>
  <TitlesOfParts>
    <vt:vector size="2" baseType="lpstr">
      <vt:lpstr>ชุดรูปแบบของ Office</vt:lpstr>
      <vt:lpstr>รายได้เสริมผ่านINTERNET PAST-TIME และ FULL-TIME  วัยรุ่นทำเยอะ ผู้ใหญ่ทำได้ สร้างรายได้เสริมผ่านINTERNET สำหรับผู้ที่สนใจทำงานสร้างรายได้ผ่านระบบ internet   เป็นบริษัทที่รับทำการตลาดและการโฆษณาต่างๆ ผ่านสื่อ online (INTERNET) ไม่ว่าจะเป็น E-mail  Hi5 , facebook หรือสื่อสังคม online ต่างๆ ขึ้นอยู่กับว่าบุคคลที่สนใจ ถนัดการทำงานงานแบบไหน....  คุณสมบัติของผู้ที่สนใจ คือ - มีเวลาว่างใช้ internet วันละ 1-2 ชม ต่อวัน หรือมากกว่า 6 ชม ต่อสัปดาห์ - อายุ 18 ปีบริบูรณ์ขึ้นไป  หมายเหตุ * # รายได้ขึ้นอยู่กับการทำงานของแต่ละบุคคล # ระบบและวิธีการในการทำงานต้องเรียนรู้จากผู้เชี่ยวชาญของทางบริษัทเท่านั้น  *สงวนสิทธิ์สำหรับผู้ที่มีความตั้งใจจริงและพร้อมที่จะเริ่มต้นทำงานกับ บริษัทได้ทันที &gt;&gt;&gt;&gt;&gt;    ถ้า สนใจรับข้อมูลเพิ่มเติมจากบริษัท กรุณากรอกข้อมูลเข้ามาเพื่อขอทราบข้อมูลเพิ่มเติมจาก  เจ้าหน้าที่ได้ &lt;&lt;&lt;&lt;&lt;  *** ไม่ใช่งานขายประกัน หรือ Sale Man สนใจกรอกข้อมูลได้เลยค่ะ *** เดี๋ยวจะมีเจ้าหน้าที่ติดต่อกลับไป!!!!!!!!!!!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รายได้เสริมผ่านINTERNET PAST-TIME และ FULL-TIME  วัยรุ่นทำเยอะ ผู้ใหญ่ทำได้ สร้างรายได้เสริมผ่านINTERNET สำหรับผู้ที่สนใจทำงานสร้างรายได้ผ่านระบบ internet   เป็นบริษัทที่รับทำการตลาดและการโฆษณาต่างๆ ผ่านสื่อ online (INTERNET) ไม่ว่าจะเป็น E-mail  Hi5 , facebook หรือสื่อสังคม online ต่างๆ ขึ้นอยู่กับว่าบุคคลที่สนใจ ถนัดการทำงานงานแบบไหน....  คุณสมบัติของผู้ที่สนใจ คือ - มีเวลาว่างใช้ internet วันละ 1-2 ชม ต่อวัน หรือมากกว่า 6 ชม ต่อสัปดาห์ - อายุ 18 ปีบริบูรณ์ขึ้นไป  หมายเหตุ * # รายได้ขึ้นอยู่กับการทำงานของแต่ละบุคคล # ระบบและวิธีการในการทำงานต้องเรียนรู้จากผู้เชี่ยวชาญของทางบริษัทเท่านั้น  *สงวนสิทธิ์สำหรับผู้ที่มีความตั้งใจจริงและพร้อมที่จะเริ่มต้นทำงานกับ บริษัทได้ทันที &gt;&gt;&gt;&gt;&gt;    ถ้า สนใจรับข้อมูลเพิ่มเติมจากบริษัท กรุณากรอกข้อมูลเข้ามาเพื่อขอทราบข้อมูลเพิ่มเติมจาก  เจ้าหน้าที่ได้ &lt;&lt;&lt;&lt;&lt;  *** ไม่ใช่งานขายประกัน หรือ Sale Man สนใจกรอกข้อมูลได้เลยค่ะ *** เดี๋ยวจะมีเจ้าหน้าที่ติดต่อกลับไป!!!!!!!!!!!</dc:title>
  <dc:creator>Admin</dc:creator>
  <cp:lastModifiedBy>Admin</cp:lastModifiedBy>
  <cp:revision>1</cp:revision>
  <dcterms:created xsi:type="dcterms:W3CDTF">2013-02-18T00:30:34Z</dcterms:created>
  <dcterms:modified xsi:type="dcterms:W3CDTF">2013-02-18T00:32:29Z</dcterms:modified>
</cp:coreProperties>
</file>